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4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3076143" cy="513284"/>
          </a:xfrm>
          <a:prstGeom prst="rect">
            <a:avLst/>
          </a:prstGeom>
        </p:spPr>
        <p:txBody>
          <a:bodyPr vert="horz" lIns="94631" tIns="47316" rIns="94631" bIns="4731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1504" y="1"/>
            <a:ext cx="3076143" cy="513284"/>
          </a:xfrm>
          <a:prstGeom prst="rect">
            <a:avLst/>
          </a:prstGeom>
        </p:spPr>
        <p:txBody>
          <a:bodyPr vert="horz" lIns="94631" tIns="47316" rIns="94631" bIns="47316" rtlCol="0"/>
          <a:lstStyle>
            <a:lvl1pPr algn="r">
              <a:defRPr sz="1200"/>
            </a:lvl1pPr>
          </a:lstStyle>
          <a:p>
            <a:fld id="{92741B01-C9BC-43B5-9F5B-9C94685FA26B}" type="datetimeFigureOut">
              <a:rPr kumimoji="1" lang="ja-JP" altLang="en-US" smtClean="0"/>
              <a:t>2022/10/26</a:t>
            </a:fld>
            <a:endParaRPr kumimoji="1" lang="ja-JP" altLang="en-US"/>
          </a:p>
        </p:txBody>
      </p:sp>
      <p:sp>
        <p:nvSpPr>
          <p:cNvPr id="4" name="スライド イメージ プレースホルダー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31" tIns="47316" rIns="94631" bIns="47316" rtlCol="0" anchor="ctr"/>
          <a:lstStyle/>
          <a:p>
            <a:endParaRPr lang="ja-JP" altLang="en-US"/>
          </a:p>
        </p:txBody>
      </p:sp>
      <p:sp>
        <p:nvSpPr>
          <p:cNvPr id="5" name="ノート プレースホルダー 4"/>
          <p:cNvSpPr>
            <a:spLocks noGrp="1"/>
          </p:cNvSpPr>
          <p:nvPr>
            <p:ph type="body" sz="quarter" idx="3"/>
          </p:nvPr>
        </p:nvSpPr>
        <p:spPr>
          <a:xfrm>
            <a:off x="710263" y="4925235"/>
            <a:ext cx="5678778" cy="4029439"/>
          </a:xfrm>
          <a:prstGeom prst="rect">
            <a:avLst/>
          </a:prstGeom>
        </p:spPr>
        <p:txBody>
          <a:bodyPr vert="horz" lIns="94631" tIns="47316" rIns="94631" bIns="473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330"/>
            <a:ext cx="3076143" cy="513284"/>
          </a:xfrm>
          <a:prstGeom prst="rect">
            <a:avLst/>
          </a:prstGeom>
        </p:spPr>
        <p:txBody>
          <a:bodyPr vert="horz" lIns="94631" tIns="47316" rIns="94631" bIns="473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1504" y="9721330"/>
            <a:ext cx="3076143" cy="513284"/>
          </a:xfrm>
          <a:prstGeom prst="rect">
            <a:avLst/>
          </a:prstGeom>
        </p:spPr>
        <p:txBody>
          <a:bodyPr vert="horz" lIns="94631" tIns="47316" rIns="94631" bIns="47316" rtlCol="0" anchor="b"/>
          <a:lstStyle>
            <a:lvl1pPr algn="r">
              <a:defRPr sz="1200"/>
            </a:lvl1pPr>
          </a:lstStyle>
          <a:p>
            <a:fld id="{617A0AE9-AE0E-4478-B6BB-0569A5D68BA0}" type="slidenum">
              <a:rPr kumimoji="1" lang="ja-JP" altLang="en-US" smtClean="0"/>
              <a:t>‹#›</a:t>
            </a:fld>
            <a:endParaRPr kumimoji="1" lang="ja-JP" altLang="en-US"/>
          </a:p>
        </p:txBody>
      </p:sp>
    </p:spTree>
    <p:extLst>
      <p:ext uri="{BB962C8B-B14F-4D97-AF65-F5344CB8AC3E}">
        <p14:creationId xmlns:p14="http://schemas.microsoft.com/office/powerpoint/2010/main" val="19915595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17A0AE9-AE0E-4478-B6BB-0569A5D68BA0}" type="slidenum">
              <a:rPr kumimoji="1" lang="ja-JP" altLang="en-US" smtClean="0"/>
              <a:t>1</a:t>
            </a:fld>
            <a:endParaRPr kumimoji="1" lang="ja-JP" altLang="en-US"/>
          </a:p>
        </p:txBody>
      </p:sp>
    </p:spTree>
    <p:extLst>
      <p:ext uri="{BB962C8B-B14F-4D97-AF65-F5344CB8AC3E}">
        <p14:creationId xmlns:p14="http://schemas.microsoft.com/office/powerpoint/2010/main" val="3945111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02241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59178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980380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777213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694004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610697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401758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3457622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199870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73828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1E1BC16-16CD-4726-A812-964E6F296583}" type="datetimeFigureOut">
              <a:rPr kumimoji="1" lang="ja-JP" altLang="en-US" smtClean="0"/>
              <a:t>2022/10/26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1853399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1BC16-16CD-4726-A812-964E6F296583}" type="datetimeFigureOut">
              <a:rPr kumimoji="1" lang="ja-JP" altLang="en-US" smtClean="0"/>
              <a:t>2022/10/26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B5CFFA-131B-4C95-A42F-909182348C85}" type="slidenum">
              <a:rPr kumimoji="1" lang="ja-JP" altLang="en-US" smtClean="0"/>
              <a:t>‹#›</a:t>
            </a:fld>
            <a:endParaRPr kumimoji="1" lang="ja-JP" altLang="en-US"/>
          </a:p>
        </p:txBody>
      </p:sp>
    </p:spTree>
    <p:extLst>
      <p:ext uri="{BB962C8B-B14F-4D97-AF65-F5344CB8AC3E}">
        <p14:creationId xmlns:p14="http://schemas.microsoft.com/office/powerpoint/2010/main" val="2237133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0" y="548681"/>
            <a:ext cx="9144000" cy="1257234"/>
          </a:xfrm>
          <a:solidFill>
            <a:schemeClr val="accent3">
              <a:lumMod val="20000"/>
              <a:lumOff val="80000"/>
            </a:schemeClr>
          </a:solidFill>
        </p:spPr>
        <p:txBody>
          <a:bodyPr>
            <a:noAutofit/>
          </a:bodyPr>
          <a:lstStyle/>
          <a:p>
            <a:r>
              <a:rPr lang="ja-JP" altLang="en-US" sz="2000" dirty="0">
                <a:solidFill>
                  <a:schemeClr val="tx2"/>
                </a:solidFill>
              </a:rPr>
              <a:t>　</a:t>
            </a:r>
            <a:r>
              <a:rPr lang="ja-JP" altLang="en-US" sz="2800" dirty="0">
                <a:solidFill>
                  <a:schemeClr val="tx2"/>
                </a:solidFill>
              </a:rPr>
              <a:t>○○ ○○○○○○ ○○</a:t>
            </a:r>
            <a:br>
              <a:rPr lang="en-US" altLang="ja-JP" sz="2800" dirty="0">
                <a:solidFill>
                  <a:schemeClr val="tx2"/>
                </a:solidFill>
              </a:rPr>
            </a:br>
            <a:br>
              <a:rPr lang="en-US" altLang="ja-JP" sz="2000" dirty="0">
                <a:solidFill>
                  <a:schemeClr val="tx2"/>
                </a:solidFill>
              </a:rPr>
            </a:br>
            <a:r>
              <a:rPr lang="ja-JP" altLang="en-US" sz="2000" dirty="0">
                <a:solidFill>
                  <a:schemeClr val="tx2"/>
                </a:solidFill>
              </a:rPr>
              <a:t>　　　　　　　　　　　　　　　　　　</a:t>
            </a:r>
            <a:r>
              <a:rPr lang="en-US" altLang="ja-JP" sz="2000" dirty="0">
                <a:solidFill>
                  <a:schemeClr val="tx2"/>
                </a:solidFill>
              </a:rPr>
              <a:t>F</a:t>
            </a:r>
            <a:r>
              <a:rPr lang="en-US" altLang="ja-JP" sz="1600" dirty="0"/>
              <a:t>aculty of Agriculture, Sanin University</a:t>
            </a:r>
            <a:br>
              <a:rPr lang="en-US" altLang="ja-JP" sz="1600" dirty="0"/>
            </a:br>
            <a:r>
              <a:rPr lang="en-US" altLang="ja-JP" sz="1600" dirty="0"/>
              <a:t>                 </a:t>
            </a:r>
            <a:r>
              <a:rPr lang="ja-JP" altLang="ja-JP" sz="1600" dirty="0"/>
              <a:t>　</a:t>
            </a:r>
            <a:r>
              <a:rPr lang="en-US" altLang="ja-JP" sz="1600" dirty="0"/>
              <a:t>                              </a:t>
            </a:r>
            <a:r>
              <a:rPr lang="en-US" altLang="ja-JP" sz="1800" dirty="0"/>
              <a:t>                      </a:t>
            </a:r>
            <a:r>
              <a:rPr lang="en-US" altLang="ja-JP" sz="1600" dirty="0"/>
              <a:t>              Taro Nihon, Professor </a:t>
            </a:r>
            <a:r>
              <a:rPr lang="ja-JP" altLang="en-US" sz="1600" dirty="0"/>
              <a:t>（</a:t>
            </a:r>
            <a:r>
              <a:rPr lang="en-US" altLang="ja-JP" sz="1600" dirty="0"/>
              <a:t>Hanako </a:t>
            </a:r>
            <a:r>
              <a:rPr lang="en-US" altLang="ja-JP" sz="1600" dirty="0" err="1"/>
              <a:t>Hamasaka</a:t>
            </a:r>
            <a:r>
              <a:rPr lang="en-US" altLang="ja-JP" sz="1600" dirty="0"/>
              <a:t>, Professor </a:t>
            </a:r>
            <a:r>
              <a:rPr lang="ja-JP" altLang="en-US" sz="1600" dirty="0"/>
              <a:t>）</a:t>
            </a:r>
            <a:endParaRPr lang="ja-JP" altLang="en-US" sz="1800" dirty="0"/>
          </a:p>
        </p:txBody>
      </p:sp>
      <p:sp>
        <p:nvSpPr>
          <p:cNvPr id="3" name="テキスト ボックス 2"/>
          <p:cNvSpPr txBox="1"/>
          <p:nvPr/>
        </p:nvSpPr>
        <p:spPr>
          <a:xfrm>
            <a:off x="2997079" y="3606115"/>
            <a:ext cx="5616624" cy="830997"/>
          </a:xfrm>
          <a:prstGeom prst="rect">
            <a:avLst/>
          </a:prstGeom>
          <a:noFill/>
          <a:ln>
            <a:solidFill>
              <a:schemeClr val="tx1"/>
            </a:solidFill>
          </a:ln>
        </p:spPr>
        <p:txBody>
          <a:bodyPr wrap="square" rtlCol="0">
            <a:spAutoFit/>
          </a:bodyPr>
          <a:lstStyle/>
          <a:p>
            <a:pPr algn="ctr"/>
            <a:endParaRPr kumimoji="1" lang="en-US" altLang="ja-JP" sz="1600" dirty="0"/>
          </a:p>
          <a:p>
            <a:pPr algn="ctr"/>
            <a:r>
              <a:rPr kumimoji="1" lang="ja-JP" altLang="en-US" sz="1600" dirty="0"/>
              <a:t>　・・・・・・・・・・・・</a:t>
            </a:r>
            <a:endParaRPr kumimoji="1" lang="en-US" altLang="ja-JP" sz="1600" dirty="0"/>
          </a:p>
          <a:p>
            <a:pPr algn="ctr"/>
            <a:endParaRPr lang="en-US" altLang="ja-JP" sz="1600" dirty="0">
              <a:solidFill>
                <a:srgbClr val="0070C0"/>
              </a:solidFill>
            </a:endParaRPr>
          </a:p>
        </p:txBody>
      </p:sp>
      <p:sp>
        <p:nvSpPr>
          <p:cNvPr id="4" name="テキスト ボックス 3"/>
          <p:cNvSpPr txBox="1"/>
          <p:nvPr/>
        </p:nvSpPr>
        <p:spPr>
          <a:xfrm>
            <a:off x="2997079" y="1857598"/>
            <a:ext cx="5607369" cy="923330"/>
          </a:xfrm>
          <a:prstGeom prst="rect">
            <a:avLst/>
          </a:prstGeom>
          <a:noFill/>
          <a:ln>
            <a:solidFill>
              <a:schemeClr val="tx1"/>
            </a:solidFill>
          </a:ln>
        </p:spPr>
        <p:txBody>
          <a:bodyPr wrap="square" rtlCol="0">
            <a:spAutoFit/>
          </a:bodyPr>
          <a:lstStyle/>
          <a:p>
            <a:r>
              <a:rPr lang="ja-JP" altLang="en-US" dirty="0"/>
              <a:t>　●●●●</a:t>
            </a:r>
            <a:endParaRPr lang="en-US" altLang="ja-JP" dirty="0"/>
          </a:p>
          <a:p>
            <a:r>
              <a:rPr lang="ja-JP" altLang="en-US" dirty="0"/>
              <a:t>　・△△△△</a:t>
            </a:r>
            <a:endParaRPr lang="en-US" altLang="ja-JP" dirty="0"/>
          </a:p>
          <a:p>
            <a:r>
              <a:rPr lang="ja-JP" altLang="en-US" dirty="0"/>
              <a:t>　・□□□□□□</a:t>
            </a:r>
            <a:endParaRPr kumimoji="1" lang="ja-JP" altLang="en-US" dirty="0"/>
          </a:p>
        </p:txBody>
      </p:sp>
      <p:sp>
        <p:nvSpPr>
          <p:cNvPr id="9" name="下矢印 8"/>
          <p:cNvSpPr/>
          <p:nvPr/>
        </p:nvSpPr>
        <p:spPr>
          <a:xfrm>
            <a:off x="5220072" y="2924944"/>
            <a:ext cx="1080120" cy="504056"/>
          </a:xfrm>
          <a:prstGeom prst="down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1" name="上矢印 10"/>
          <p:cNvSpPr/>
          <p:nvPr/>
        </p:nvSpPr>
        <p:spPr>
          <a:xfrm flipV="1">
            <a:off x="5220072" y="4626986"/>
            <a:ext cx="1080120" cy="530206"/>
          </a:xfrm>
          <a:prstGeom prst="up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15" name="テキスト ボックス 14"/>
          <p:cNvSpPr txBox="1"/>
          <p:nvPr/>
        </p:nvSpPr>
        <p:spPr>
          <a:xfrm>
            <a:off x="251520" y="5301208"/>
            <a:ext cx="8352928" cy="1200329"/>
          </a:xfrm>
          <a:prstGeom prst="rect">
            <a:avLst/>
          </a:prstGeom>
          <a:noFill/>
          <a:ln>
            <a:solidFill>
              <a:schemeClr val="accent1"/>
            </a:solidFill>
          </a:ln>
        </p:spPr>
        <p:txBody>
          <a:bodyPr wrap="square" rtlCol="0">
            <a:spAutoFit/>
          </a:bodyPr>
          <a:lstStyle/>
          <a:p>
            <a:pPr algn="ctr"/>
            <a:endParaRPr lang="en-US" altLang="ja-JP" dirty="0"/>
          </a:p>
          <a:p>
            <a:pPr algn="ctr"/>
            <a:r>
              <a:rPr lang="ja-JP" altLang="en-US" dirty="0"/>
              <a:t>・・・・・・・・・・・・</a:t>
            </a:r>
            <a:endParaRPr lang="en-US" altLang="ja-JP" dirty="0"/>
          </a:p>
          <a:p>
            <a:pPr algn="ctr"/>
            <a:endParaRPr kumimoji="1" lang="en-US" altLang="ja-JP" dirty="0"/>
          </a:p>
          <a:p>
            <a:pPr algn="ctr"/>
            <a:endParaRPr kumimoji="1" lang="ja-JP" altLang="en-US" dirty="0"/>
          </a:p>
        </p:txBody>
      </p:sp>
      <p:sp>
        <p:nvSpPr>
          <p:cNvPr id="6" name="正方形/長方形 5"/>
          <p:cNvSpPr/>
          <p:nvPr/>
        </p:nvSpPr>
        <p:spPr>
          <a:xfrm>
            <a:off x="395536" y="1857598"/>
            <a:ext cx="2232248" cy="2474132"/>
          </a:xfrm>
          <a:prstGeom prst="rect">
            <a:avLst/>
          </a:prstGeom>
          <a:solidFill>
            <a:schemeClr val="bg1">
              <a:lumMod val="85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285601" y="4558199"/>
            <a:ext cx="2486200" cy="307777"/>
          </a:xfrm>
          <a:prstGeom prst="rect">
            <a:avLst/>
          </a:prstGeom>
          <a:noFill/>
          <a:ln>
            <a:solidFill>
              <a:schemeClr val="tx1"/>
            </a:solidFill>
          </a:ln>
        </p:spPr>
        <p:txBody>
          <a:bodyPr wrap="square" rtlCol="0">
            <a:spAutoFit/>
          </a:bodyPr>
          <a:lstStyle/>
          <a:p>
            <a:r>
              <a:rPr lang="ja-JP" altLang="en-US" sz="1400" dirty="0"/>
              <a:t>○○○○○○</a:t>
            </a:r>
          </a:p>
        </p:txBody>
      </p:sp>
      <p:sp>
        <p:nvSpPr>
          <p:cNvPr id="17" name="テキスト ボックス 16"/>
          <p:cNvSpPr txBox="1"/>
          <p:nvPr/>
        </p:nvSpPr>
        <p:spPr>
          <a:xfrm>
            <a:off x="7310420" y="126639"/>
            <a:ext cx="859531" cy="369332"/>
          </a:xfrm>
          <a:prstGeom prst="rect">
            <a:avLst/>
          </a:prstGeom>
          <a:noFill/>
          <a:ln w="19050">
            <a:solidFill>
              <a:srgbClr val="FF0000"/>
            </a:solidFill>
          </a:ln>
        </p:spPr>
        <p:txBody>
          <a:bodyPr wrap="none" rtlCol="0">
            <a:spAutoFit/>
          </a:bodyPr>
          <a:lstStyle/>
          <a:p>
            <a:r>
              <a:rPr kumimoji="1" lang="en-US" altLang="ja-JP" dirty="0">
                <a:solidFill>
                  <a:srgbClr val="FF0000"/>
                </a:solidFill>
              </a:rPr>
              <a:t>sample</a:t>
            </a:r>
            <a:endParaRPr kumimoji="1" lang="ja-JP" altLang="en-US" dirty="0">
              <a:solidFill>
                <a:srgbClr val="FF0000"/>
              </a:solidFill>
            </a:endParaRPr>
          </a:p>
        </p:txBody>
      </p:sp>
      <p:sp>
        <p:nvSpPr>
          <p:cNvPr id="18" name="正方形/長方形 17"/>
          <p:cNvSpPr/>
          <p:nvPr/>
        </p:nvSpPr>
        <p:spPr>
          <a:xfrm>
            <a:off x="6778764" y="940078"/>
            <a:ext cx="1342034" cy="369332"/>
          </a:xfrm>
          <a:prstGeom prst="rect">
            <a:avLst/>
          </a:prstGeom>
          <a:ln w="19050">
            <a:solidFill>
              <a:srgbClr val="FF0000"/>
            </a:solidFill>
          </a:ln>
        </p:spPr>
        <p:txBody>
          <a:bodyPr wrap="none">
            <a:spAutoFit/>
          </a:bodyPr>
          <a:lstStyle/>
          <a:p>
            <a:pPr algn="ctr"/>
            <a:r>
              <a:rPr lang="en-US" altLang="ja-JP" dirty="0">
                <a:solidFill>
                  <a:srgbClr val="FF0000"/>
                </a:solidFill>
              </a:rPr>
              <a:t>all in English</a:t>
            </a:r>
            <a:endParaRPr lang="ja-JP" altLang="en-US" dirty="0">
              <a:solidFill>
                <a:srgbClr val="FF0000"/>
              </a:solidFill>
            </a:endParaRPr>
          </a:p>
        </p:txBody>
      </p:sp>
      <p:sp>
        <p:nvSpPr>
          <p:cNvPr id="19" name="右矢印吹き出し 18"/>
          <p:cNvSpPr/>
          <p:nvPr/>
        </p:nvSpPr>
        <p:spPr>
          <a:xfrm>
            <a:off x="2267744" y="1466471"/>
            <a:ext cx="2016224" cy="347023"/>
          </a:xfrm>
          <a:prstGeom prst="rightArrowCallout">
            <a:avLst>
              <a:gd name="adj1" fmla="val 25000"/>
              <a:gd name="adj2" fmla="val 25000"/>
              <a:gd name="adj3" fmla="val 25000"/>
              <a:gd name="adj4" fmla="val 86651"/>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600" dirty="0">
                <a:solidFill>
                  <a:srgbClr val="FF0000"/>
                </a:solidFill>
              </a:rPr>
              <a:t>Your</a:t>
            </a:r>
            <a:r>
              <a:rPr lang="ja-JP" altLang="en-US" sz="1600" dirty="0">
                <a:solidFill>
                  <a:srgbClr val="FF0000"/>
                </a:solidFill>
              </a:rPr>
              <a:t> </a:t>
            </a:r>
            <a:r>
              <a:rPr lang="en-US" altLang="ja-JP" sz="1600" dirty="0">
                <a:solidFill>
                  <a:srgbClr val="FF0000"/>
                </a:solidFill>
              </a:rPr>
              <a:t>name</a:t>
            </a:r>
            <a:endParaRPr lang="ja-JP" altLang="en-US" sz="1600" dirty="0">
              <a:solidFill>
                <a:srgbClr val="FF0000"/>
              </a:solidFill>
            </a:endParaRPr>
          </a:p>
        </p:txBody>
      </p:sp>
      <p:sp>
        <p:nvSpPr>
          <p:cNvPr id="21" name="テキスト ボックス 20"/>
          <p:cNvSpPr txBox="1"/>
          <p:nvPr/>
        </p:nvSpPr>
        <p:spPr>
          <a:xfrm>
            <a:off x="4716016" y="6237312"/>
            <a:ext cx="2910156" cy="369332"/>
          </a:xfrm>
          <a:prstGeom prst="rect">
            <a:avLst/>
          </a:prstGeom>
          <a:solidFill>
            <a:schemeClr val="bg1"/>
          </a:solidFill>
          <a:ln>
            <a:solidFill>
              <a:srgbClr val="FF0000"/>
            </a:solidFill>
          </a:ln>
        </p:spPr>
        <p:txBody>
          <a:bodyPr wrap="none" rtlCol="0">
            <a:spAutoFit/>
          </a:bodyPr>
          <a:lstStyle/>
          <a:p>
            <a:r>
              <a:rPr kumimoji="1" lang="en-US" altLang="ja-JP" dirty="0">
                <a:solidFill>
                  <a:srgbClr val="FF0000"/>
                </a:solidFill>
              </a:rPr>
              <a:t>Please convert to PDF format</a:t>
            </a:r>
            <a:endParaRPr kumimoji="1" lang="ja-JP" altLang="en-US" dirty="0">
              <a:solidFill>
                <a:srgbClr val="FF0000"/>
              </a:solidFill>
            </a:endParaRPr>
          </a:p>
        </p:txBody>
      </p:sp>
      <p:sp>
        <p:nvSpPr>
          <p:cNvPr id="5" name="テキスト ボックス 4">
            <a:extLst>
              <a:ext uri="{FF2B5EF4-FFF2-40B4-BE49-F238E27FC236}">
                <a16:creationId xmlns:a16="http://schemas.microsoft.com/office/drawing/2014/main" id="{C750691C-0C51-42FE-9FF9-A97AF6AB6179}"/>
              </a:ext>
            </a:extLst>
          </p:cNvPr>
          <p:cNvSpPr txBox="1"/>
          <p:nvPr/>
        </p:nvSpPr>
        <p:spPr>
          <a:xfrm>
            <a:off x="6442729" y="2209769"/>
            <a:ext cx="2014108" cy="584775"/>
          </a:xfrm>
          <a:prstGeom prst="rect">
            <a:avLst/>
          </a:prstGeom>
          <a:noFill/>
          <a:ln>
            <a:solidFill>
              <a:srgbClr val="FF0000"/>
            </a:solidFill>
          </a:ln>
        </p:spPr>
        <p:txBody>
          <a:bodyPr wrap="square" rtlCol="0">
            <a:spAutoFit/>
          </a:bodyPr>
          <a:lstStyle/>
          <a:p>
            <a:r>
              <a:rPr kumimoji="1" lang="en-US" altLang="ja-JP" sz="1600" dirty="0">
                <a:solidFill>
                  <a:srgbClr val="FF0000"/>
                </a:solidFill>
              </a:rPr>
              <a:t>name of center host faculty member</a:t>
            </a:r>
            <a:endParaRPr kumimoji="1" lang="ja-JP" altLang="en-US" sz="1600" dirty="0">
              <a:solidFill>
                <a:srgbClr val="FF0000"/>
              </a:solidFill>
            </a:endParaRPr>
          </a:p>
        </p:txBody>
      </p:sp>
      <p:sp>
        <p:nvSpPr>
          <p:cNvPr id="7" name="矢印: 下 6">
            <a:extLst>
              <a:ext uri="{FF2B5EF4-FFF2-40B4-BE49-F238E27FC236}">
                <a16:creationId xmlns:a16="http://schemas.microsoft.com/office/drawing/2014/main" id="{8B360632-CA8D-485D-BB46-F430F1047F3C}"/>
              </a:ext>
            </a:extLst>
          </p:cNvPr>
          <p:cNvSpPr/>
          <p:nvPr/>
        </p:nvSpPr>
        <p:spPr>
          <a:xfrm rot="10800000">
            <a:off x="7315492" y="1853222"/>
            <a:ext cx="484632" cy="344090"/>
          </a:xfrm>
          <a:prstGeom prst="downArrow">
            <a:avLst/>
          </a:prstGeom>
          <a:no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2298668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TotalTime>
  <Words>100</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vt:i4>
      </vt:variant>
    </vt:vector>
  </HeadingPairs>
  <TitlesOfParts>
    <vt:vector size="4" baseType="lpstr">
      <vt:lpstr>Arial</vt:lpstr>
      <vt:lpstr>Calibri</vt:lpstr>
      <vt:lpstr>Office ​​テーマ</vt:lpstr>
      <vt:lpstr>　○○ ○○○○○○ ○○  　　　　　　　　　　　　　　　　　　Faculty of Agriculture, Sanin University                  　                                                                  Taro Nihon, Professor （Hanako Hamasaka, Professor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一般研究：オーストラリアにおける乾燥地都市開発の特性とその持続性に関する研究 ○山下博樹（鳥取大学・地域学部）・恒川 篤史（対応教員）</dc:title>
  <dc:creator>笹田修一</dc:creator>
  <cp:lastModifiedBy>笹田　修一</cp:lastModifiedBy>
  <cp:revision>24</cp:revision>
  <cp:lastPrinted>2022-10-12T05:17:39Z</cp:lastPrinted>
  <dcterms:created xsi:type="dcterms:W3CDTF">2015-10-29T11:08:57Z</dcterms:created>
  <dcterms:modified xsi:type="dcterms:W3CDTF">2022-10-26T07:36:57Z</dcterms:modified>
</cp:coreProperties>
</file>