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7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143" cy="513284"/>
          </a:xfrm>
          <a:prstGeom prst="rect">
            <a:avLst/>
          </a:prstGeom>
        </p:spPr>
        <p:txBody>
          <a:bodyPr vert="horz" lIns="94631" tIns="47316" rIns="94631" bIns="4731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4" y="1"/>
            <a:ext cx="3076143" cy="513284"/>
          </a:xfrm>
          <a:prstGeom prst="rect">
            <a:avLst/>
          </a:prstGeom>
        </p:spPr>
        <p:txBody>
          <a:bodyPr vert="horz" lIns="94631" tIns="47316" rIns="94631" bIns="47316" rtlCol="0"/>
          <a:lstStyle>
            <a:lvl1pPr algn="r">
              <a:defRPr sz="1200"/>
            </a:lvl1pPr>
          </a:lstStyle>
          <a:p>
            <a:fld id="{92741B01-C9BC-43B5-9F5B-9C94685FA26B}" type="datetimeFigureOut">
              <a:rPr kumimoji="1" lang="ja-JP" altLang="en-US" smtClean="0"/>
              <a:t>2022/10/12</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31" tIns="47316" rIns="94631" bIns="47316" rtlCol="0" anchor="ctr"/>
          <a:lstStyle/>
          <a:p>
            <a:endParaRPr lang="ja-JP" altLang="en-US"/>
          </a:p>
        </p:txBody>
      </p:sp>
      <p:sp>
        <p:nvSpPr>
          <p:cNvPr id="5" name="ノート プレースホルダー 4"/>
          <p:cNvSpPr>
            <a:spLocks noGrp="1"/>
          </p:cNvSpPr>
          <p:nvPr>
            <p:ph type="body" sz="quarter" idx="3"/>
          </p:nvPr>
        </p:nvSpPr>
        <p:spPr>
          <a:xfrm>
            <a:off x="710263" y="4925235"/>
            <a:ext cx="5678778" cy="4029439"/>
          </a:xfrm>
          <a:prstGeom prst="rect">
            <a:avLst/>
          </a:prstGeom>
        </p:spPr>
        <p:txBody>
          <a:bodyPr vert="horz" lIns="94631" tIns="47316" rIns="94631" bIns="473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31" tIns="47316" rIns="94631" bIns="473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4" y="9721330"/>
            <a:ext cx="3076143" cy="513284"/>
          </a:xfrm>
          <a:prstGeom prst="rect">
            <a:avLst/>
          </a:prstGeom>
        </p:spPr>
        <p:txBody>
          <a:bodyPr vert="horz" lIns="94631" tIns="47316" rIns="94631" bIns="47316" rtlCol="0" anchor="b"/>
          <a:lstStyle>
            <a:lvl1pPr algn="r">
              <a:defRPr sz="1200"/>
            </a:lvl1pPr>
          </a:lstStyle>
          <a:p>
            <a:fld id="{617A0AE9-AE0E-4478-B6BB-0569A5D68BA0}" type="slidenum">
              <a:rPr kumimoji="1" lang="ja-JP" altLang="en-US" smtClean="0"/>
              <a:t>‹#›</a:t>
            </a:fld>
            <a:endParaRPr kumimoji="1" lang="ja-JP" altLang="en-US"/>
          </a:p>
        </p:txBody>
      </p:sp>
    </p:spTree>
    <p:extLst>
      <p:ext uri="{BB962C8B-B14F-4D97-AF65-F5344CB8AC3E}">
        <p14:creationId xmlns:p14="http://schemas.microsoft.com/office/powerpoint/2010/main" val="19915595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17A0AE9-AE0E-4478-B6BB-0569A5D68BA0}" type="slidenum">
              <a:rPr kumimoji="1" lang="ja-JP" altLang="en-US" smtClean="0"/>
              <a:t>1</a:t>
            </a:fld>
            <a:endParaRPr kumimoji="1" lang="ja-JP" altLang="en-US"/>
          </a:p>
        </p:txBody>
      </p:sp>
    </p:spTree>
    <p:extLst>
      <p:ext uri="{BB962C8B-B14F-4D97-AF65-F5344CB8AC3E}">
        <p14:creationId xmlns:p14="http://schemas.microsoft.com/office/powerpoint/2010/main" val="394511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0224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59178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980380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77721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69400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610697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401758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45762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19987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73828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185339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1BC16-16CD-4726-A812-964E6F296583}" type="datetimeFigureOut">
              <a:rPr kumimoji="1" lang="ja-JP" altLang="en-US" smtClean="0"/>
              <a:t>2022/10/12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23713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548681"/>
            <a:ext cx="9144000" cy="1257234"/>
          </a:xfrm>
          <a:solidFill>
            <a:schemeClr val="accent3">
              <a:lumMod val="20000"/>
              <a:lumOff val="80000"/>
            </a:schemeClr>
          </a:solidFill>
        </p:spPr>
        <p:txBody>
          <a:bodyPr>
            <a:noAutofit/>
          </a:bodyPr>
          <a:lstStyle/>
          <a:p>
            <a:r>
              <a:rPr lang="ja-JP" altLang="en-US" sz="2000" dirty="0">
                <a:solidFill>
                  <a:schemeClr val="tx2"/>
                </a:solidFill>
              </a:rPr>
              <a:t>　</a:t>
            </a:r>
            <a:r>
              <a:rPr lang="ja-JP" altLang="en-US" sz="2800" dirty="0">
                <a:solidFill>
                  <a:schemeClr val="tx2"/>
                </a:solidFill>
              </a:rPr>
              <a:t>○○ ○○○○○○ ○○</a:t>
            </a:r>
            <a:br>
              <a:rPr lang="en-US" altLang="ja-JP" sz="2800" dirty="0">
                <a:solidFill>
                  <a:schemeClr val="tx2"/>
                </a:solidFill>
              </a:rPr>
            </a:br>
            <a:br>
              <a:rPr lang="en-US" altLang="ja-JP" sz="2000" dirty="0">
                <a:solidFill>
                  <a:schemeClr val="tx2"/>
                </a:solidFill>
              </a:rPr>
            </a:br>
            <a:r>
              <a:rPr lang="ja-JP" altLang="en-US" sz="2000" dirty="0">
                <a:solidFill>
                  <a:schemeClr val="tx2"/>
                </a:solidFill>
              </a:rPr>
              <a:t>　　　　　　　　　　　　　　　　　　</a:t>
            </a:r>
            <a:r>
              <a:rPr lang="en-US" altLang="ja-JP" sz="2000" dirty="0">
                <a:solidFill>
                  <a:schemeClr val="tx2"/>
                </a:solidFill>
              </a:rPr>
              <a:t>F</a:t>
            </a:r>
            <a:r>
              <a:rPr lang="en-US" altLang="ja-JP" sz="1600" dirty="0"/>
              <a:t>aculty of Agriculture, Sanin University</a:t>
            </a:r>
            <a:br>
              <a:rPr lang="en-US" altLang="ja-JP" sz="1600" dirty="0"/>
            </a:br>
            <a:r>
              <a:rPr lang="en-US" altLang="ja-JP" sz="1600" dirty="0"/>
              <a:t>                 </a:t>
            </a:r>
            <a:r>
              <a:rPr lang="ja-JP" altLang="ja-JP" sz="1600" dirty="0"/>
              <a:t>　</a:t>
            </a:r>
            <a:r>
              <a:rPr lang="en-US" altLang="ja-JP" sz="1600" dirty="0"/>
              <a:t>                                                                  Taro Nihon, Professor </a:t>
            </a:r>
            <a:r>
              <a:rPr lang="ja-JP" altLang="en-US" sz="1600" dirty="0"/>
              <a:t>（</a:t>
            </a:r>
            <a:r>
              <a:rPr lang="en-US" altLang="ja-JP" sz="1600" dirty="0"/>
              <a:t>Hanako </a:t>
            </a:r>
            <a:r>
              <a:rPr lang="en-US" altLang="ja-JP" sz="1600" dirty="0" err="1"/>
              <a:t>Hamasaka</a:t>
            </a:r>
            <a:r>
              <a:rPr lang="en-US" altLang="ja-JP" sz="1600" dirty="0"/>
              <a:t>, Professor </a:t>
            </a:r>
            <a:r>
              <a:rPr lang="ja-JP" altLang="en-US" sz="1600" dirty="0"/>
              <a:t>）</a:t>
            </a:r>
            <a:endParaRPr lang="ja-JP" altLang="en-US" sz="1800" dirty="0"/>
          </a:p>
        </p:txBody>
      </p:sp>
      <p:sp>
        <p:nvSpPr>
          <p:cNvPr id="3" name="テキスト ボックス 2"/>
          <p:cNvSpPr txBox="1"/>
          <p:nvPr/>
        </p:nvSpPr>
        <p:spPr>
          <a:xfrm>
            <a:off x="2997079" y="3606115"/>
            <a:ext cx="5616624" cy="830997"/>
          </a:xfrm>
          <a:prstGeom prst="rect">
            <a:avLst/>
          </a:prstGeom>
          <a:noFill/>
          <a:ln>
            <a:solidFill>
              <a:schemeClr val="tx1"/>
            </a:solidFill>
          </a:ln>
        </p:spPr>
        <p:txBody>
          <a:bodyPr wrap="square" rtlCol="0">
            <a:spAutoFit/>
          </a:bodyPr>
          <a:lstStyle/>
          <a:p>
            <a:pPr algn="ctr"/>
            <a:endParaRPr kumimoji="1" lang="en-US" altLang="ja-JP" sz="1600" dirty="0"/>
          </a:p>
          <a:p>
            <a:pPr algn="ctr"/>
            <a:r>
              <a:rPr kumimoji="1" lang="ja-JP" altLang="en-US" sz="1600" dirty="0"/>
              <a:t>　・・・・・・・・・・・・</a:t>
            </a:r>
            <a:endParaRPr kumimoji="1" lang="en-US" altLang="ja-JP" sz="1600" dirty="0"/>
          </a:p>
          <a:p>
            <a:pPr algn="ctr"/>
            <a:endParaRPr lang="en-US" altLang="ja-JP" sz="1600" dirty="0">
              <a:solidFill>
                <a:srgbClr val="0070C0"/>
              </a:solidFill>
            </a:endParaRPr>
          </a:p>
        </p:txBody>
      </p:sp>
      <p:sp>
        <p:nvSpPr>
          <p:cNvPr id="4" name="テキスト ボックス 3"/>
          <p:cNvSpPr txBox="1"/>
          <p:nvPr/>
        </p:nvSpPr>
        <p:spPr>
          <a:xfrm>
            <a:off x="2997079" y="1857598"/>
            <a:ext cx="5607369" cy="923330"/>
          </a:xfrm>
          <a:prstGeom prst="rect">
            <a:avLst/>
          </a:prstGeom>
          <a:noFill/>
          <a:ln>
            <a:solidFill>
              <a:schemeClr val="tx1"/>
            </a:solidFill>
          </a:ln>
        </p:spPr>
        <p:txBody>
          <a:bodyPr wrap="square" rtlCol="0">
            <a:spAutoFit/>
          </a:bodyPr>
          <a:lstStyle/>
          <a:p>
            <a:r>
              <a:rPr lang="ja-JP" altLang="en-US" dirty="0"/>
              <a:t>　●●●●</a:t>
            </a:r>
            <a:endParaRPr lang="en-US" altLang="ja-JP" dirty="0"/>
          </a:p>
          <a:p>
            <a:r>
              <a:rPr lang="ja-JP" altLang="en-US" dirty="0"/>
              <a:t>　・△△△△</a:t>
            </a:r>
            <a:endParaRPr lang="en-US" altLang="ja-JP" dirty="0"/>
          </a:p>
          <a:p>
            <a:r>
              <a:rPr lang="ja-JP" altLang="en-US" dirty="0"/>
              <a:t>　・□□□□□□</a:t>
            </a:r>
            <a:endParaRPr kumimoji="1" lang="ja-JP" altLang="en-US" dirty="0"/>
          </a:p>
        </p:txBody>
      </p:sp>
      <p:sp>
        <p:nvSpPr>
          <p:cNvPr id="9" name="下矢印 8"/>
          <p:cNvSpPr/>
          <p:nvPr/>
        </p:nvSpPr>
        <p:spPr>
          <a:xfrm>
            <a:off x="5220072" y="2924944"/>
            <a:ext cx="1080120" cy="50405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上矢印 10"/>
          <p:cNvSpPr/>
          <p:nvPr/>
        </p:nvSpPr>
        <p:spPr>
          <a:xfrm flipV="1">
            <a:off x="5220072" y="4626986"/>
            <a:ext cx="1080120" cy="530206"/>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251520" y="5301208"/>
            <a:ext cx="8352928" cy="1200329"/>
          </a:xfrm>
          <a:prstGeom prst="rect">
            <a:avLst/>
          </a:prstGeom>
          <a:noFill/>
          <a:ln>
            <a:solidFill>
              <a:schemeClr val="accent1"/>
            </a:solidFill>
          </a:ln>
        </p:spPr>
        <p:txBody>
          <a:bodyPr wrap="square" rtlCol="0">
            <a:spAutoFit/>
          </a:bodyPr>
          <a:lstStyle/>
          <a:p>
            <a:pPr algn="ctr"/>
            <a:endParaRPr lang="en-US" altLang="ja-JP" dirty="0"/>
          </a:p>
          <a:p>
            <a:pPr algn="ctr"/>
            <a:r>
              <a:rPr lang="ja-JP" altLang="en-US" dirty="0"/>
              <a:t>・・・・・・・・・・・・</a:t>
            </a:r>
            <a:endParaRPr lang="en-US" altLang="ja-JP" dirty="0"/>
          </a:p>
          <a:p>
            <a:pPr algn="ctr"/>
            <a:endParaRPr kumimoji="1" lang="en-US" altLang="ja-JP" dirty="0"/>
          </a:p>
          <a:p>
            <a:pPr algn="ctr"/>
            <a:endParaRPr kumimoji="1" lang="ja-JP" altLang="en-US" dirty="0"/>
          </a:p>
        </p:txBody>
      </p:sp>
      <p:sp>
        <p:nvSpPr>
          <p:cNvPr id="6" name="正方形/長方形 5"/>
          <p:cNvSpPr/>
          <p:nvPr/>
        </p:nvSpPr>
        <p:spPr>
          <a:xfrm>
            <a:off x="395536" y="1857598"/>
            <a:ext cx="2232248" cy="2474132"/>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285601" y="4558199"/>
            <a:ext cx="2486200" cy="307777"/>
          </a:xfrm>
          <a:prstGeom prst="rect">
            <a:avLst/>
          </a:prstGeom>
          <a:noFill/>
          <a:ln>
            <a:solidFill>
              <a:schemeClr val="tx1"/>
            </a:solidFill>
          </a:ln>
        </p:spPr>
        <p:txBody>
          <a:bodyPr wrap="square" rtlCol="0">
            <a:spAutoFit/>
          </a:bodyPr>
          <a:lstStyle/>
          <a:p>
            <a:r>
              <a:rPr lang="ja-JP" altLang="en-US" sz="1400" dirty="0"/>
              <a:t>○○○○○○</a:t>
            </a:r>
          </a:p>
        </p:txBody>
      </p:sp>
      <p:sp>
        <p:nvSpPr>
          <p:cNvPr id="17" name="テキスト ボックス 16"/>
          <p:cNvSpPr txBox="1"/>
          <p:nvPr/>
        </p:nvSpPr>
        <p:spPr>
          <a:xfrm>
            <a:off x="7310420" y="126639"/>
            <a:ext cx="1394934" cy="369332"/>
          </a:xfrm>
          <a:prstGeom prst="rect">
            <a:avLst/>
          </a:prstGeom>
          <a:noFill/>
          <a:ln w="19050">
            <a:solidFill>
              <a:srgbClr val="FF0000"/>
            </a:solidFill>
          </a:ln>
        </p:spPr>
        <p:txBody>
          <a:bodyPr wrap="none" rtlCol="0">
            <a:spAutoFit/>
          </a:bodyPr>
          <a:lstStyle/>
          <a:p>
            <a:r>
              <a:rPr kumimoji="1" lang="ja-JP" altLang="en-US" dirty="0">
                <a:solidFill>
                  <a:srgbClr val="FF0000"/>
                </a:solidFill>
              </a:rPr>
              <a:t>スライド見本</a:t>
            </a:r>
          </a:p>
        </p:txBody>
      </p:sp>
      <p:sp>
        <p:nvSpPr>
          <p:cNvPr id="18" name="正方形/長方形 17"/>
          <p:cNvSpPr/>
          <p:nvPr/>
        </p:nvSpPr>
        <p:spPr>
          <a:xfrm>
            <a:off x="5919557" y="940078"/>
            <a:ext cx="3060453" cy="369332"/>
          </a:xfrm>
          <a:prstGeom prst="rect">
            <a:avLst/>
          </a:prstGeom>
          <a:ln w="19050">
            <a:solidFill>
              <a:srgbClr val="FF0000"/>
            </a:solidFill>
          </a:ln>
        </p:spPr>
        <p:txBody>
          <a:bodyPr wrap="none">
            <a:spAutoFit/>
          </a:bodyPr>
          <a:lstStyle/>
          <a:p>
            <a:pPr algn="ctr"/>
            <a:r>
              <a:rPr lang="ja-JP" altLang="en-US" dirty="0">
                <a:solidFill>
                  <a:srgbClr val="FF0000"/>
                </a:solidFill>
              </a:rPr>
              <a:t>全文英語で提出してください。</a:t>
            </a:r>
          </a:p>
        </p:txBody>
      </p:sp>
      <p:sp>
        <p:nvSpPr>
          <p:cNvPr id="19" name="右矢印吹き出し 18"/>
          <p:cNvSpPr/>
          <p:nvPr/>
        </p:nvSpPr>
        <p:spPr>
          <a:xfrm>
            <a:off x="2447764" y="1346573"/>
            <a:ext cx="2016224" cy="347023"/>
          </a:xfrm>
          <a:prstGeom prst="rightArrowCallout">
            <a:avLst>
              <a:gd name="adj1" fmla="val 25000"/>
              <a:gd name="adj2" fmla="val 25000"/>
              <a:gd name="adj3" fmla="val 25000"/>
              <a:gd name="adj4" fmla="val 86651"/>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rPr>
              <a:t>発表者氏名を記載</a:t>
            </a:r>
          </a:p>
        </p:txBody>
      </p:sp>
      <p:sp>
        <p:nvSpPr>
          <p:cNvPr id="21" name="テキスト ボックス 20"/>
          <p:cNvSpPr txBox="1"/>
          <p:nvPr/>
        </p:nvSpPr>
        <p:spPr>
          <a:xfrm>
            <a:off x="4716016" y="6237312"/>
            <a:ext cx="4259499" cy="369332"/>
          </a:xfrm>
          <a:prstGeom prst="rect">
            <a:avLst/>
          </a:prstGeom>
          <a:solidFill>
            <a:schemeClr val="bg1"/>
          </a:solidFill>
          <a:ln>
            <a:solidFill>
              <a:srgbClr val="FF0000"/>
            </a:solidFill>
          </a:ln>
        </p:spPr>
        <p:txBody>
          <a:bodyPr wrap="none" rtlCol="0">
            <a:spAutoFit/>
          </a:bodyPr>
          <a:lstStyle/>
          <a:p>
            <a:r>
              <a:rPr kumimoji="1" lang="ja-JP" altLang="en-US" dirty="0">
                <a:solidFill>
                  <a:srgbClr val="FF0000"/>
                </a:solidFill>
              </a:rPr>
              <a:t>ＰＤＦファイルに変換して提出してください。</a:t>
            </a:r>
          </a:p>
        </p:txBody>
      </p:sp>
      <p:sp>
        <p:nvSpPr>
          <p:cNvPr id="5" name="テキスト ボックス 4">
            <a:extLst>
              <a:ext uri="{FF2B5EF4-FFF2-40B4-BE49-F238E27FC236}">
                <a16:creationId xmlns:a16="http://schemas.microsoft.com/office/drawing/2014/main" id="{C750691C-0C51-42FE-9FF9-A97AF6AB6179}"/>
              </a:ext>
            </a:extLst>
          </p:cNvPr>
          <p:cNvSpPr txBox="1"/>
          <p:nvPr/>
        </p:nvSpPr>
        <p:spPr>
          <a:xfrm>
            <a:off x="6442729" y="2209769"/>
            <a:ext cx="2014108" cy="523220"/>
          </a:xfrm>
          <a:prstGeom prst="rect">
            <a:avLst/>
          </a:prstGeom>
          <a:noFill/>
          <a:ln>
            <a:solidFill>
              <a:srgbClr val="FF0000"/>
            </a:solidFill>
          </a:ln>
        </p:spPr>
        <p:txBody>
          <a:bodyPr wrap="square" rtlCol="0">
            <a:spAutoFit/>
          </a:bodyPr>
          <a:lstStyle/>
          <a:p>
            <a:r>
              <a:rPr kumimoji="1" lang="ja-JP" altLang="en-US" sz="1400" dirty="0">
                <a:solidFill>
                  <a:srgbClr val="FF0000"/>
                </a:solidFill>
              </a:rPr>
              <a:t>乾燥地研究センターの受入教員氏名を記載</a:t>
            </a:r>
          </a:p>
        </p:txBody>
      </p:sp>
      <p:sp>
        <p:nvSpPr>
          <p:cNvPr id="7" name="矢印: 下 6">
            <a:extLst>
              <a:ext uri="{FF2B5EF4-FFF2-40B4-BE49-F238E27FC236}">
                <a16:creationId xmlns:a16="http://schemas.microsoft.com/office/drawing/2014/main" id="{8B360632-CA8D-485D-BB46-F430F1047F3C}"/>
              </a:ext>
            </a:extLst>
          </p:cNvPr>
          <p:cNvSpPr/>
          <p:nvPr/>
        </p:nvSpPr>
        <p:spPr>
          <a:xfrm rot="10800000">
            <a:off x="7315492" y="1853222"/>
            <a:ext cx="484632" cy="344090"/>
          </a:xfrm>
          <a:prstGeom prst="downArrow">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229866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114</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　○○ ○○○○○○ ○○  　　　　　　　　　　　　　　　　　　Faculty of Agriculture, Sanin University                  　                                                                  Taro Nihon, Professor （Hanako Hamasaka, Professor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一般研究：オーストラリアにおける乾燥地都市開発の特性とその持続性に関する研究 ○山下博樹（鳥取大学・地域学部）・恒川 篤史（対応教員）</dc:title>
  <dc:creator>笹田修一</dc:creator>
  <cp:lastModifiedBy>笹田　修一</cp:lastModifiedBy>
  <cp:revision>23</cp:revision>
  <cp:lastPrinted>2022-10-12T05:17:39Z</cp:lastPrinted>
  <dcterms:created xsi:type="dcterms:W3CDTF">2015-10-29T11:08:57Z</dcterms:created>
  <dcterms:modified xsi:type="dcterms:W3CDTF">2022-10-12T05:17:50Z</dcterms:modified>
</cp:coreProperties>
</file>